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2" r:id="rId4"/>
    <p:sldId id="256" r:id="rId5"/>
    <p:sldId id="260" r:id="rId6"/>
    <p:sldId id="259" r:id="rId7"/>
    <p:sldId id="258" r:id="rId8"/>
    <p:sldId id="268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6129A-AB37-46C8-9814-7C8FEA047B3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2C64-7E53-4E8E-B90C-A7B07E1C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27934-A3AF-43F3-A1B4-0BF226AB074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C0792-7CC6-4C66-92AA-A6E832EA1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6AD55-4C15-493E-B13A-CA7704EA55A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C4AE-B83B-4A03-BEB4-748A3B68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C40F6-0A40-4C08-8FC5-F49414960FC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97AEF-252C-4227-90B1-E46802878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1F074-97CF-445C-8FA0-6C61DA874B6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193C-BF55-4CC6-B58C-B6EBBEBB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66A1-078D-4AB5-B07E-0543E4D3E54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F27E-3EAF-4005-B8E6-C59F19633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393CA-DFCA-48FB-B5FE-A686074D64C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C2B9E-F205-452D-81FA-112043871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C6F8B-C6F2-4113-8A3C-757C5598EF5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78E64-19C9-46AA-B996-FE88751F3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DB321-E4DC-4E63-BA37-AA9BCC3352B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FEB9C-B094-40D4-B787-CAC746F4E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3464-67A2-4D46-908A-4B0291F7273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17E23-8526-4F61-9FCC-029CF9D15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1C44-6139-42F2-9153-A0159513545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999F-3C58-403B-8614-A38304CE2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239869-A0D5-4763-BAFA-6CB7592D2FB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6F817-CC24-40E2-9D6B-1CCFBCFD3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8.jpeg"/><Relationship Id="rId7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way -1920 x 1200 Blue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5400" y="3195935"/>
            <a:ext cx="6705600" cy="1299865"/>
          </a:xfrm>
          <a:prstGeom prst="rect">
            <a:avLst/>
          </a:prstGeom>
          <a:noFill/>
        </p:spPr>
        <p:txBody>
          <a:bodyPr wrap="none">
            <a:prstTxWarp prst="textWave1">
              <a:avLst>
                <a:gd name="adj1" fmla="val 12500"/>
                <a:gd name="adj2" fmla="val -296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Khát</a:t>
            </a:r>
            <a:r>
              <a:rPr lang="en-US" sz="5400" b="1" dirty="0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 </a:t>
            </a:r>
            <a:r>
              <a:rPr lang="en-US" sz="5400" b="1" dirty="0" err="1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vọng</a:t>
            </a:r>
            <a:r>
              <a:rPr lang="en-US" sz="5400" b="1" dirty="0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 </a:t>
            </a:r>
            <a:r>
              <a:rPr lang="en-US" sz="5400" b="1" dirty="0" err="1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sống</a:t>
            </a:r>
            <a:endParaRPr lang="en-US" sz="5400" b="1" dirty="0">
              <a:ln w="17780" cmpd="sng">
                <a:solidFill>
                  <a:schemeClr val="accent4">
                    <a:lumMod val="7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Arial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990600"/>
            <a:ext cx="4495800" cy="923330"/>
          </a:xfrm>
          <a:prstGeom prst="rect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Kể</a:t>
            </a:r>
            <a:r>
              <a:rPr lang="en-US" sz="54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 </a:t>
            </a:r>
            <a:r>
              <a:rPr lang="en-US" sz="5400" b="1" dirty="0" err="1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+mn-cs"/>
              </a:rPr>
              <a:t>chuyện</a:t>
            </a:r>
            <a:endParaRPr lang="en-US" sz="54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2209800"/>
            <a:ext cx="8229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/>
              <a:t>Câu chuyện  ca ngợi con người có khát vọng sống mãnh liệt, đã vượt qua  đói khát, chiến thắng thú dữ, chiến thắng cái chết.</a:t>
            </a:r>
          </a:p>
        </p:txBody>
      </p:sp>
      <p:sp>
        <p:nvSpPr>
          <p:cNvPr id="3" name="Rectangle 2"/>
          <p:cNvSpPr/>
          <p:nvPr/>
        </p:nvSpPr>
        <p:spPr>
          <a:xfrm>
            <a:off x="645321" y="914400"/>
            <a:ext cx="7853368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Ý </a:t>
            </a:r>
            <a:r>
              <a:rPr lang="en-US" sz="5400" b="1" cap="all" dirty="0" err="1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nghĩa</a:t>
            </a:r>
            <a:r>
              <a:rPr lang="en-US" sz="5400" b="1" cap="all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 </a:t>
            </a:r>
            <a:r>
              <a:rPr lang="en-US" sz="5400" b="1" cap="all" dirty="0" err="1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câu</a:t>
            </a:r>
            <a:r>
              <a:rPr lang="en-US" sz="5400" b="1" cap="all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 </a:t>
            </a:r>
            <a:r>
              <a:rPr lang="en-US" sz="5400" b="1" cap="all" dirty="0" err="1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  <a:cs typeface="Arial" pitchFamily="34" charset="0"/>
              </a:rPr>
              <a:t>chuyện</a:t>
            </a:r>
            <a:endParaRPr lang="en-US" sz="5400" b="1" cap="all" dirty="0">
              <a:ln>
                <a:solidFill>
                  <a:srgbClr val="002060"/>
                </a:solidFill>
              </a:ln>
              <a:solidFill>
                <a:srgbClr val="00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/>
              <a:cs typeface="Arial" pitchFamily="34" charset="0"/>
            </a:endParaRPr>
          </a:p>
        </p:txBody>
      </p:sp>
      <p:pic>
        <p:nvPicPr>
          <p:cNvPr id="4" name="Picture 11" descr="felix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267200"/>
            <a:ext cx="2590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mous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191000"/>
            <a:ext cx="2438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ous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191000"/>
            <a:ext cx="2438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5FA1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5FA1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vs hinh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5800" y="125412"/>
            <a:ext cx="7818946" cy="5132388"/>
          </a:xfrm>
          <a:ln w="889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6800" y="5562600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FF00"/>
                </a:solidFill>
              </a:rPr>
              <a:t>Hình 1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5588000"/>
            <a:ext cx="6096000" cy="584200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Giôn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bị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bỏ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rơi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giữa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lúc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bị</a:t>
            </a:r>
            <a:r>
              <a:rPr lang="en-US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 </a:t>
            </a:r>
            <a:r>
              <a:rPr lang="en-US" sz="3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cs typeface="Arial" pitchFamily="34" charset="0"/>
              </a:rPr>
              <a:t>thương</a:t>
            </a:r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vs hinh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76200"/>
            <a:ext cx="8049324" cy="549029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5754688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Hình 2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5638800"/>
            <a:ext cx="6324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Suốt một tuần anh chỉ ăn cỏ dại và vài con cá nhỏ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vs hinh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8832011" cy="48456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" y="5334000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Hình 3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9800" y="5410200"/>
            <a:ext cx="655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Một lần anh bị  gấu tấn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vs hinh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544" y="228386"/>
            <a:ext cx="8723056" cy="487701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5562600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Hình 4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5334000"/>
            <a:ext cx="6477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Một con sói cũng đói lã như anh theo sát anh từng bước.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vs hinh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8083289" cy="57975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6019800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Hình 5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5000" y="60198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Cuối cùng con sói phải chịu quy hàng.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vs hinh6 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28600"/>
            <a:ext cx="7460368" cy="51446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38200" y="5410200"/>
            <a:ext cx="1447800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Hình 6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5638800"/>
            <a:ext cx="586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Khát vọng sống của Giôn đã chiến thắng cái chết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Loveyo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2-Point Star 2"/>
          <p:cNvSpPr/>
          <p:nvPr/>
        </p:nvSpPr>
        <p:spPr>
          <a:xfrm>
            <a:off x="381000" y="1905000"/>
            <a:ext cx="5715000" cy="3429000"/>
          </a:xfrm>
          <a:prstGeom prst="star12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Em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hãy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kể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lại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toàn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bộ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câu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"/>
                <a:cs typeface="Arial" pitchFamily="34" charset="0"/>
              </a:rPr>
              <a:t>chuyện</a:t>
            </a:r>
            <a:r>
              <a:rPr lang="en-US" sz="4000" dirty="0">
                <a:latin typeface="Arial"/>
                <a:cs typeface="Arial" pitchFamily="34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vs hin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98863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kvs hinh6 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4522788"/>
            <a:ext cx="3276600" cy="22590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kvs hinh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38" y="4529138"/>
            <a:ext cx="3141662" cy="22526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kvs hinh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2403475"/>
            <a:ext cx="3581400" cy="2001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kvs hinh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6375" y="0"/>
            <a:ext cx="3476625" cy="2371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kvs hinh3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800" y="2387600"/>
            <a:ext cx="3703638" cy="203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9" descr="CÁNH CỤT 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81400" y="4495800"/>
            <a:ext cx="16906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120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Dungmom</dc:creator>
  <cp:lastModifiedBy>CSTeam</cp:lastModifiedBy>
  <cp:revision>21</cp:revision>
  <dcterms:created xsi:type="dcterms:W3CDTF">2010-09-12T08:49:37Z</dcterms:created>
  <dcterms:modified xsi:type="dcterms:W3CDTF">2016-06-30T02:02:46Z</dcterms:modified>
</cp:coreProperties>
</file>